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5"/>
  </p:notesMasterIdLst>
  <p:sldIdLst>
    <p:sldId id="256" r:id="rId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2"/>
    <p:restoredTop sz="94694"/>
  </p:normalViewPr>
  <p:slideViewPr>
    <p:cSldViewPr snapToGrid="0">
      <p:cViewPr varScale="1">
        <p:scale>
          <a:sx n="117" d="100"/>
          <a:sy n="117" d="100"/>
        </p:scale>
        <p:origin x="1296" y="168"/>
      </p:cViewPr>
      <p:guideLst>
        <p:guide pos="3840"/>
        <p:guide orient="horz" pos="210"/>
        <p:guide orient="horz" pos="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C8ED7-9EF6-2341-88B2-D78C3ACB2AF4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00346-760E-D146-9A21-EBF2BE9A9E28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0098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700346-760E-D146-9A21-EBF2BE9A9E28}" type="slidenum">
              <a:rPr lang="en-BE" smtClean="0"/>
              <a:t>1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7769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861ED-F01A-D548-19B7-751863C0B6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B05F4F-AA24-6066-952F-F1A85518CF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3D8A8-4EA8-9688-3846-DEA6C4007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D4A50-5166-9DC9-61B6-2BFF96C3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8B97A1-5D2A-47C7-2F57-3E54876BE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29026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777CE-E84D-8060-8F35-EC2F79E38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F5FAF2-DFB1-2690-85CB-09FBDD62F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D965D-9598-B618-57F0-D1CCD82A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0B2CC-C8C7-5480-5076-9397B9AC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E065D-2BCA-B0BA-1B88-116C878BF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834420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3774EC-0B0E-18B3-BE1A-91B2201AB5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6B8A50-5045-E92F-E5A7-678BDFEE7C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B5469-7E28-C26E-B2C5-3CC56A47D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38ADB0-02F8-5054-40A7-1BD8B5B40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C0CEC0-5A46-EB98-347E-3DE89FCB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41818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CADD-AD67-C4E6-B9CF-3188E7F74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FD154-27D7-F40B-107B-FA61B68AF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A2BB-5CB9-2507-C8BD-FA6BD844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10F9-BD8D-E020-774D-E92E77389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0532B5-A325-6BF8-BF31-2B742599A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374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8537-F968-80D2-016C-7701163CD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CC2ED-7B7D-DBD0-792F-42C632DD3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BA73C-7075-F57E-77FD-9EE20BC0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7EF66-D936-363B-D39E-2CCB5A1E3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33F95-D686-48FD-83BC-820EEFFEA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3018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32638-7D14-BC33-0155-234A3085A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D1D-EB65-8D61-8071-D1C9AB8BE0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CF8EDA-6C0D-C6BB-5998-E86D9F45C1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963F9-2B20-4C2D-0DB6-B34319F3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DB51F-6B41-3CD2-0D09-30B7313F1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39EA01-8903-8339-CAB7-2C5F69894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18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E2841-80E6-7D52-EC4E-EFC79F088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12906-280E-9787-E99A-33265F293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CD83ED-67EC-CB6D-6A04-A05CBEED1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70FB30-10A8-447B-F05D-ADBF0B45C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5E06F1-A6F2-A7BC-3CDD-6FA4FE370A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757ED-F1F1-3A8F-885B-468093B1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32A6A-2BD4-B19E-8D70-E93FFA6D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C9225B-A931-4F87-4D83-D88782BA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590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718ED-BF30-2DDA-1790-0BE17C707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06E77-296C-FB9E-48B3-CE054D83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FB5E0-CB07-33E6-7919-4ECC3684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EBA6F5-01E5-F0F3-1D41-6D9472789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35772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A54C5C-BA03-0B9F-B45C-60BB83EA7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7BD2E8-5B32-FA67-C8FE-FD3B9CC5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C0891B-4804-A9EB-8AA6-5F8DF1DA5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420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50444-D311-BE7E-CBE1-230B84426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71C30-CEB3-4A6B-8C3A-D0825E6F3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ACEF4-E01A-82FC-E0BE-C711D71482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EF9B2-0474-099E-CD2D-7251AE03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0EDD9F-6191-0168-5669-045BC79E8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D9B6B-8C8C-8A15-6CC0-239DCF8EF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708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7C40E-D037-2CD4-BDE5-43833ED84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DD7689-51E0-D2A2-D2D3-79D8BC9E32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D51470-8DC0-DC37-AC69-4B822CDD9F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91388-517A-ACBA-C4E4-102C01850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1076E8-FE48-97CE-6FCA-8A3ECF69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CE3885-857B-2EC0-6754-C07806A8B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04326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56DE62-104C-93BA-03BD-BF9B110B7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89787-F83D-A00B-4047-1293A922D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E75655-8264-18E4-B986-120940C978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CC7430-A287-9A47-8AEF-294A21C96E17}" type="datetimeFigureOut">
              <a:rPr lang="en-BE" smtClean="0"/>
              <a:t>09/08/2024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CA365D-C745-482B-931E-E9E6CAB2E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63F77-C66C-D705-0C66-FC6200D12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4445BF-D97A-AE4E-8448-4E62DA6058F7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86847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16038C-E3D3-29B6-5D7E-4E9FF58BC021}"/>
              </a:ext>
            </a:extLst>
          </p:cNvPr>
          <p:cNvSpPr/>
          <p:nvPr/>
        </p:nvSpPr>
        <p:spPr>
          <a:xfrm>
            <a:off x="303756" y="939700"/>
            <a:ext cx="9736345" cy="31424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859063-4B70-CF94-289E-01E8AA7CC34D}"/>
              </a:ext>
            </a:extLst>
          </p:cNvPr>
          <p:cNvSpPr/>
          <p:nvPr/>
        </p:nvSpPr>
        <p:spPr>
          <a:xfrm>
            <a:off x="303756" y="4347078"/>
            <a:ext cx="9732064" cy="314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1C933D-843A-2FC9-83A5-9C5712D278E2}"/>
              </a:ext>
            </a:extLst>
          </p:cNvPr>
          <p:cNvSpPr/>
          <p:nvPr/>
        </p:nvSpPr>
        <p:spPr>
          <a:xfrm>
            <a:off x="0" y="0"/>
            <a:ext cx="10424154" cy="777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8F9A1-1A79-5273-088A-4EF6C2E0DEA1}"/>
              </a:ext>
            </a:extLst>
          </p:cNvPr>
          <p:cNvSpPr txBox="1"/>
          <p:nvPr/>
        </p:nvSpPr>
        <p:spPr>
          <a:xfrm>
            <a:off x="334236" y="999241"/>
            <a:ext cx="318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URL to PDF from XML</a:t>
            </a:r>
            <a:endParaRPr lang="en-BE" sz="1200" b="1" dirty="0">
              <a:latin typeface="Recoleta SemiBold" pitchFamily="2" charset="7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94950E-C9B2-402D-3E8F-7087194FA025}"/>
              </a:ext>
            </a:extLst>
          </p:cNvPr>
          <p:cNvSpPr txBox="1"/>
          <p:nvPr/>
        </p:nvSpPr>
        <p:spPr>
          <a:xfrm>
            <a:off x="339316" y="4406619"/>
            <a:ext cx="3448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Recoleta SemiBold" pitchFamily="2" charset="77"/>
              </a:rPr>
              <a:t>Obtain URL to PDF from Excel</a:t>
            </a:r>
            <a:endParaRPr lang="en-BE" sz="1200" b="1" dirty="0">
              <a:latin typeface="Recoleta SemiBold" pitchFamily="2" charset="77"/>
            </a:endParaRPr>
          </a:p>
        </p:txBody>
      </p:sp>
      <p:pic>
        <p:nvPicPr>
          <p:cNvPr id="6" name="Picture 5" descr="A blue and green logo&#10;&#10;Description automatically generated">
            <a:extLst>
              <a:ext uri="{FF2B5EF4-FFF2-40B4-BE49-F238E27FC236}">
                <a16:creationId xmlns:a16="http://schemas.microsoft.com/office/drawing/2014/main" id="{248EDE9B-91FB-5AE9-9F1D-91226DA43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56" y="192521"/>
            <a:ext cx="527341" cy="527341"/>
          </a:xfrm>
          <a:prstGeom prst="rect">
            <a:avLst/>
          </a:prstGeom>
        </p:spPr>
      </p:pic>
      <p:pic>
        <p:nvPicPr>
          <p:cNvPr id="10" name="Picture 9" descr="A black background with grey letters&#10;&#10;Description automatically generated">
            <a:extLst>
              <a:ext uri="{FF2B5EF4-FFF2-40B4-BE49-F238E27FC236}">
                <a16:creationId xmlns:a16="http://schemas.microsoft.com/office/drawing/2014/main" id="{2BEF8A20-01AC-9CA0-AC5A-3953165E5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054" y="189067"/>
            <a:ext cx="2349046" cy="534245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12C2DC-BAC8-BFB6-E707-4C54B1B8A157}"/>
              </a:ext>
            </a:extLst>
          </p:cNvPr>
          <p:cNvCxnSpPr>
            <a:cxnSpLocks/>
          </p:cNvCxnSpPr>
          <p:nvPr/>
        </p:nvCxnSpPr>
        <p:spPr>
          <a:xfrm>
            <a:off x="1025525" y="189067"/>
            <a:ext cx="0" cy="53079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50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8F8D01D1777F4EB7632EE03573CF81" ma:contentTypeVersion="21" ma:contentTypeDescription="Create a new document." ma:contentTypeScope="" ma:versionID="fc156fe8d37f108503e94a608f48268c">
  <xsd:schema xmlns:xsd="http://www.w3.org/2001/XMLSchema" xmlns:xs="http://www.w3.org/2001/XMLSchema" xmlns:p="http://schemas.microsoft.com/office/2006/metadata/properties" xmlns:ns2="33d736f1-8ef3-4459-ba66-4f29429d36af" xmlns:ns3="cc61dd7b-38a5-40a4-801f-6c94be04bd0d" targetNamespace="http://schemas.microsoft.com/office/2006/metadata/properties" ma:root="true" ma:fieldsID="c52e366d5e63eff4f0cffdfa79690ef5" ns2:_="" ns3:_="">
    <xsd:import namespace="33d736f1-8ef3-4459-ba66-4f29429d36af"/>
    <xsd:import namespace="cc61dd7b-38a5-40a4-801f-6c94be04bd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d736f1-8ef3-4459-ba66-4f29429d36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6" nillable="true" ma:displayName="Tags" ma:internalName="MediaServiceAutoTags" ma:readOnly="true">
      <xsd:simpleType>
        <xsd:restriction base="dms:Text"/>
      </xsd:simpleType>
    </xsd:element>
    <xsd:element name="MediaServiceOCR" ma:index="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1512ac1f-2332-492c-8cad-e2606caf05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61dd7b-38a5-40a4-801f-6c94be04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b01b928b-5434-4b3b-9e28-d9a18eb5244c}" ma:internalName="TaxCatchAll" ma:readOnly="false" ma:showField="CatchAllData" ma:web="cc61dd7b-38a5-40a4-801f-6c94be04bd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93443F-7943-4D00-BF21-19735B234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d736f1-8ef3-4459-ba66-4f29429d36af"/>
    <ds:schemaRef ds:uri="cc61dd7b-38a5-40a4-801f-6c94be04bd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6935632-3F3C-4733-BFA8-3A1A8832BF8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5c9361e-11db-4cdb-bb28-a56c50666d3c}" enabled="1" method="Privileged" siteId="{2c518df7-6644-41f8-8350-3f75e61362ac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13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Recoleta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Verstaen, Davy</dc:creator>
  <cp:lastModifiedBy>Verstaen, Davy</cp:lastModifiedBy>
  <cp:revision>14</cp:revision>
  <dcterms:created xsi:type="dcterms:W3CDTF">2024-07-04T15:12:26Z</dcterms:created>
  <dcterms:modified xsi:type="dcterms:W3CDTF">2024-08-09T07:40:19Z</dcterms:modified>
</cp:coreProperties>
</file>