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microsoft.com/office/2020/02/relationships/classificationlabels" Target="docMetadata/LabelInfo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3"/>
  </p:sldMasterIdLst>
  <p:notesMasterIdLst>
    <p:notesMasterId r:id="rId5"/>
  </p:notesMasterIdLst>
  <p:sldIdLst>
    <p:sldId id="256" r:id="rId4"/>
  </p:sldIdLst>
  <p:sldSz cx="12192000" cy="6858000"/>
  <p:notesSz cx="6858000" cy="9144000"/>
  <p:defaultTextStyle>
    <a:defPPr>
      <a:defRPr lang="en-B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3840" userDrawn="1">
          <p15:clr>
            <a:srgbClr val="A4A3A4"/>
          </p15:clr>
        </p15:guide>
        <p15:guide id="2" orient="horz" pos="210" userDrawn="1">
          <p15:clr>
            <a:srgbClr val="A4A3A4"/>
          </p15:clr>
        </p15:guide>
        <p15:guide id="3" orient="horz" pos="34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962"/>
    <p:restoredTop sz="94694"/>
  </p:normalViewPr>
  <p:slideViewPr>
    <p:cSldViewPr snapToGrid="0">
      <p:cViewPr varScale="1">
        <p:scale>
          <a:sx n="117" d="100"/>
          <a:sy n="117" d="100"/>
        </p:scale>
        <p:origin x="1296" y="168"/>
      </p:cViewPr>
      <p:guideLst>
        <p:guide pos="3840"/>
        <p:guide orient="horz" pos="210"/>
        <p:guide orient="horz" pos="34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Master" Target="slideMasters/slideMaster1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B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12C8ED7-9EF6-2341-88B2-D78C3ACB2AF4}" type="datetimeFigureOut">
              <a:rPr lang="en-BE" smtClean="0"/>
              <a:t>09/08/2024</a:t>
            </a:fld>
            <a:endParaRPr lang="en-B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B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8700346-760E-D146-9A21-EBF2BE9A9E28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19009874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B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8700346-760E-D146-9A21-EBF2BE9A9E28}" type="slidenum">
              <a:rPr lang="en-BE" smtClean="0"/>
              <a:t>1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7776964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6861ED-F01A-D548-19B7-751863C0B64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BE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DB05F4F-AA24-6066-952F-F1A85518CFD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B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113D8A8-4EA8-9688-3846-DEA6C4007D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CC7430-A287-9A47-8AEF-294A21C96E17}" type="datetimeFigureOut">
              <a:rPr lang="en-BE" smtClean="0"/>
              <a:t>09/08/2024</a:t>
            </a:fld>
            <a:endParaRPr lang="en-B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DD4A50-5166-9DC9-61B6-2BFF96C3EE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78B97A1-5D2A-47C7-2F57-3E54876BE4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4445BF-D97A-AE4E-8448-4E62DA6058F7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40290260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E777CE-E84D-8060-8F35-EC2F79E38B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BE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9F5FAF2-DFB1-2690-85CB-09FBDD62FA2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B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F3D965D-9598-B618-57F0-D1CCD82A86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CC7430-A287-9A47-8AEF-294A21C96E17}" type="datetimeFigureOut">
              <a:rPr lang="en-BE" smtClean="0"/>
              <a:t>09/08/2024</a:t>
            </a:fld>
            <a:endParaRPr lang="en-B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D10B2CC-C8C7-5480-5076-9397B9AC33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0EE065D-2BCA-B0BA-1B88-116C878BF9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4445BF-D97A-AE4E-8448-4E62DA6058F7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38344206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73774EC-0B0E-18B3-BE1A-91B2201AB5A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BE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06B8A50-5045-E92F-E5A7-678BDFEE7C5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B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B7B5469-7E28-C26E-B2C5-3CC56A47DF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CC7430-A287-9A47-8AEF-294A21C96E17}" type="datetimeFigureOut">
              <a:rPr lang="en-BE" smtClean="0"/>
              <a:t>09/08/2024</a:t>
            </a:fld>
            <a:endParaRPr lang="en-B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038ADB0-02F8-5054-40A7-1BD8B5B405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2C0CEC0-5A46-EB98-347E-3DE89FCB26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4445BF-D97A-AE4E-8448-4E62DA6058F7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17418187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17CADD-AD67-C4E6-B9CF-3188E7F742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B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30FD154-27D7-F40B-107B-FA61B68AF5A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B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1F7A2BB-5CB9-2507-C8BD-FA6BD8443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CC7430-A287-9A47-8AEF-294A21C96E17}" type="datetimeFigureOut">
              <a:rPr lang="en-BE" smtClean="0"/>
              <a:t>09/08/2024</a:t>
            </a:fld>
            <a:endParaRPr lang="en-B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F3A10F9-BD8D-E020-774D-E92E77389E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60532B5-A325-6BF8-BF31-2B742599AF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4445BF-D97A-AE4E-8448-4E62DA6058F7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3537494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A28537-F968-80D2-016C-7701163CD3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B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E2CC2ED-7B7D-DBD0-792F-42C632DD3B0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BABA73C-7075-F57E-77FD-9EE20BC091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CC7430-A287-9A47-8AEF-294A21C96E17}" type="datetimeFigureOut">
              <a:rPr lang="en-BE" smtClean="0"/>
              <a:t>09/08/2024</a:t>
            </a:fld>
            <a:endParaRPr lang="en-B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767EF66-D936-363B-D39E-2CCB5A1E30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D633F95-D686-48FD-83BC-820EEFFEA6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4445BF-D97A-AE4E-8448-4E62DA6058F7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13301864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932638-7D14-BC33-0155-234A3085A1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B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2583D1D-EB65-8D61-8071-D1C9AB8BE09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BE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BCF8EDA-6C0D-C6BB-5998-E86D9F45C15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BE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40963F9-2B20-4C2D-0DB6-B34319F3AF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CC7430-A287-9A47-8AEF-294A21C96E17}" type="datetimeFigureOut">
              <a:rPr lang="en-BE" smtClean="0"/>
              <a:t>09/08/2024</a:t>
            </a:fld>
            <a:endParaRPr lang="en-B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16DB51F-6B41-3CD2-0D09-30B7313F11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239EA01-8903-8339-CAB7-2C5F698947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4445BF-D97A-AE4E-8448-4E62DA6058F7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9418018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BE2841-80E6-7D52-EC4E-EFC79F0881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B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9B12906-280E-9787-E99A-33265F293C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3CD83ED-67EC-CB6D-6A04-A05CBEED153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BE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370FB30-10A8-447B-F05D-ADBF0B45C97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65E06F1-A6F2-A7BC-3CDD-6FA4FE370AE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BE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C1757ED-F1F1-3A8F-885B-468093B1B2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CC7430-A287-9A47-8AEF-294A21C96E17}" type="datetimeFigureOut">
              <a:rPr lang="en-BE" smtClean="0"/>
              <a:t>09/08/2024</a:t>
            </a:fld>
            <a:endParaRPr lang="en-BE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7A32A6A-2BD4-B19E-8D70-E93FFA6DBF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DC9225B-A931-4F87-4D83-D88782BA26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4445BF-D97A-AE4E-8448-4E62DA6058F7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425909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4718ED-BF30-2DDA-1790-0BE17C7073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BE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F506E77-296C-FB9E-48B3-CE054D831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CC7430-A287-9A47-8AEF-294A21C96E17}" type="datetimeFigureOut">
              <a:rPr lang="en-BE" smtClean="0"/>
              <a:t>09/08/2024</a:t>
            </a:fld>
            <a:endParaRPr lang="en-BE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05FB5E0-CB07-33E6-7919-4ECC368402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0EBA6F5-01E5-F0F3-1D41-6D94727897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4445BF-D97A-AE4E-8448-4E62DA6058F7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9357721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7A54C5C-BA03-0B9F-B45C-60BB83EA7D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CC7430-A287-9A47-8AEF-294A21C96E17}" type="datetimeFigureOut">
              <a:rPr lang="en-BE" smtClean="0"/>
              <a:t>09/08/2024</a:t>
            </a:fld>
            <a:endParaRPr lang="en-BE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B7BD2E8-5B32-FA67-C8FE-FD3B9CC568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C0891B-4804-A9EB-8AA6-5F8DF1DA50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4445BF-D97A-AE4E-8448-4E62DA6058F7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7420166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150444-D311-BE7E-CBE1-230B844267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B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BB71C30-CEB3-4A6B-8C3A-D0825E6F31E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B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7CACEF4-E01A-82FC-E0BE-C711D71482C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69EF9B2-0474-099E-CD2D-7251AE03D2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CC7430-A287-9A47-8AEF-294A21C96E17}" type="datetimeFigureOut">
              <a:rPr lang="en-BE" smtClean="0"/>
              <a:t>09/08/2024</a:t>
            </a:fld>
            <a:endParaRPr lang="en-B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A0EDD9F-6191-0168-5669-045BC79E84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3DD9B6B-8C8C-8A15-6CC0-239DCF8EFC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4445BF-D97A-AE4E-8448-4E62DA6058F7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21708585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C7C40E-D037-2CD4-BDE5-43833ED84F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BE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CDD7689-51E0-D2A2-D2D3-79D8BC9E32B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B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9D51470-8DC0-DC37-AC69-4B822CDD9F0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891388-517A-ACBA-C4E4-102C01850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CC7430-A287-9A47-8AEF-294A21C96E17}" type="datetimeFigureOut">
              <a:rPr lang="en-BE" smtClean="0"/>
              <a:t>09/08/2024</a:t>
            </a:fld>
            <a:endParaRPr lang="en-B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31076E8-FE48-97CE-6FCA-8A3ECF690E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ECE3885-857B-2EC0-6754-C07806A8B6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4445BF-D97A-AE4E-8448-4E62DA6058F7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35043261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656DE62-104C-93BA-03BD-BF9B110B73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B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F89787-F83D-A00B-4047-1293A922D2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B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E75655-8264-18E4-B986-120940C9787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1CC7430-A287-9A47-8AEF-294A21C96E17}" type="datetimeFigureOut">
              <a:rPr lang="en-BE" smtClean="0"/>
              <a:t>09/08/2024</a:t>
            </a:fld>
            <a:endParaRPr lang="en-B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CA365D-C745-482B-931E-E9E6CAB2E65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B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9E63F77-C66C-D705-0C66-FC6200D12FB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64445BF-D97A-AE4E-8448-4E62DA6058F7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19868473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1916038C-E3D3-29B6-5D7E-4E9FF58BC021}"/>
              </a:ext>
            </a:extLst>
          </p:cNvPr>
          <p:cNvSpPr/>
          <p:nvPr/>
        </p:nvSpPr>
        <p:spPr>
          <a:xfrm>
            <a:off x="303756" y="939700"/>
            <a:ext cx="9736345" cy="314244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E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0859063-4B70-CF94-289E-01E8AA7CC34D}"/>
              </a:ext>
            </a:extLst>
          </p:cNvPr>
          <p:cNvSpPr/>
          <p:nvPr/>
        </p:nvSpPr>
        <p:spPr>
          <a:xfrm>
            <a:off x="303756" y="4347078"/>
            <a:ext cx="9732064" cy="314244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E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921C933D-843A-2FC9-83A5-9C5712D278E2}"/>
              </a:ext>
            </a:extLst>
          </p:cNvPr>
          <p:cNvSpPr/>
          <p:nvPr/>
        </p:nvSpPr>
        <p:spPr>
          <a:xfrm>
            <a:off x="0" y="0"/>
            <a:ext cx="10424154" cy="77724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E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3438F9A1-1A79-5273-088A-4EF6C2E0DEA1}"/>
              </a:ext>
            </a:extLst>
          </p:cNvPr>
          <p:cNvSpPr txBox="1"/>
          <p:nvPr/>
        </p:nvSpPr>
        <p:spPr>
          <a:xfrm>
            <a:off x="334236" y="999241"/>
            <a:ext cx="31818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>
                <a:latin typeface="Recoleta SemiBold" pitchFamily="2" charset="77"/>
              </a:rPr>
              <a:t>Obtain result as PNG from XML</a:t>
            </a:r>
            <a:endParaRPr lang="en-BE" sz="1200" b="1" dirty="0">
              <a:latin typeface="Recoleta SemiBold" pitchFamily="2" charset="77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EE94950E-C9B2-402D-3E8F-7087194FA025}"/>
              </a:ext>
            </a:extLst>
          </p:cNvPr>
          <p:cNvSpPr txBox="1"/>
          <p:nvPr/>
        </p:nvSpPr>
        <p:spPr>
          <a:xfrm>
            <a:off x="339316" y="4406619"/>
            <a:ext cx="344891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>
                <a:latin typeface="Recoleta SemiBold" pitchFamily="2" charset="77"/>
              </a:rPr>
              <a:t>Obtain result as PNG from Excel</a:t>
            </a:r>
            <a:endParaRPr lang="en-BE" sz="1200" b="1" dirty="0">
              <a:latin typeface="Recoleta SemiBold" pitchFamily="2" charset="77"/>
            </a:endParaRPr>
          </a:p>
        </p:txBody>
      </p:sp>
      <p:pic>
        <p:nvPicPr>
          <p:cNvPr id="6" name="Picture 5" descr="A blue and green logo&#10;&#10;Description automatically generated">
            <a:extLst>
              <a:ext uri="{FF2B5EF4-FFF2-40B4-BE49-F238E27FC236}">
                <a16:creationId xmlns:a16="http://schemas.microsoft.com/office/drawing/2014/main" id="{248EDE9B-91FB-5AE9-9F1D-91226DA435F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3756" y="192521"/>
            <a:ext cx="527341" cy="527341"/>
          </a:xfrm>
          <a:prstGeom prst="rect">
            <a:avLst/>
          </a:prstGeom>
        </p:spPr>
      </p:pic>
      <p:pic>
        <p:nvPicPr>
          <p:cNvPr id="10" name="Picture 9" descr="A black background with grey letters&#10;&#10;Description automatically generated">
            <a:extLst>
              <a:ext uri="{FF2B5EF4-FFF2-40B4-BE49-F238E27FC236}">
                <a16:creationId xmlns:a16="http://schemas.microsoft.com/office/drawing/2014/main" id="{2BEF8A20-01AC-9CA0-AC5A-3953165E5B7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18054" y="189067"/>
            <a:ext cx="2349046" cy="534245"/>
          </a:xfrm>
          <a:prstGeom prst="rect">
            <a:avLst/>
          </a:prstGeom>
        </p:spPr>
      </p:pic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0712C2DC-BAC8-BFB6-E707-4C54B1B8A157}"/>
              </a:ext>
            </a:extLst>
          </p:cNvPr>
          <p:cNvCxnSpPr>
            <a:cxnSpLocks/>
          </p:cNvCxnSpPr>
          <p:nvPr/>
        </p:nvCxnSpPr>
        <p:spPr>
          <a:xfrm>
            <a:off x="1025525" y="189067"/>
            <a:ext cx="0" cy="53079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7350276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88F8D01D1777F4EB7632EE03573CF81" ma:contentTypeVersion="21" ma:contentTypeDescription="Create a new document." ma:contentTypeScope="" ma:versionID="fc156fe8d37f108503e94a608f48268c">
  <xsd:schema xmlns:xsd="http://www.w3.org/2001/XMLSchema" xmlns:xs="http://www.w3.org/2001/XMLSchema" xmlns:p="http://schemas.microsoft.com/office/2006/metadata/properties" xmlns:ns2="33d736f1-8ef3-4459-ba66-4f29429d36af" xmlns:ns3="cc61dd7b-38a5-40a4-801f-6c94be04bd0d" targetNamespace="http://schemas.microsoft.com/office/2006/metadata/properties" ma:root="true" ma:fieldsID="c52e366d5e63eff4f0cffdfa79690ef5" ns2:_="" ns3:_="">
    <xsd:import namespace="33d736f1-8ef3-4459-ba66-4f29429d36af"/>
    <xsd:import namespace="cc61dd7b-38a5-40a4-801f-6c94be04bd0d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3d736f1-8ef3-4459-ba66-4f29429d36a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4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5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6" nillable="true" ma:displayName="Tags" ma:internalName="MediaServiceAutoTags" ma:readOnly="true">
      <xsd:simpleType>
        <xsd:restriction base="dms:Text"/>
      </xsd:simpleType>
    </xsd:element>
    <xsd:element name="MediaServiceOCR" ma:index="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9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1" nillable="true" ma:displayName="Location" ma:internalName="MediaServiceLocation" ma:readOnly="true">
      <xsd:simpleType>
        <xsd:restriction base="dms:Text"/>
      </xsd:simpleType>
    </xsd:element>
    <xsd:element name="MediaServiceAutoKeyPoints" ma:index="14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5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17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19" nillable="true" ma:taxonomy="true" ma:internalName="lcf76f155ced4ddcb4097134ff3c332f" ma:taxonomyFieldName="MediaServiceImageTags" ma:displayName="Image Tags" ma:readOnly="false" ma:fieldId="{5cf76f15-5ced-4ddc-b409-7134ff3c332f}" ma:taxonomyMulti="true" ma:sspId="1512ac1f-2332-492c-8cad-e2606caf05d8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1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c61dd7b-38a5-40a4-801f-6c94be04bd0d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0" nillable="true" ma:displayName="Taxonomy Catch All Column" ma:hidden="true" ma:list="{b01b928b-5434-4b3b-9e28-d9a18eb5244c}" ma:internalName="TaxCatchAll" ma:readOnly="false" ma:showField="CatchAllData" ma:web="cc61dd7b-38a5-40a4-801f-6c94be04bd0d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22" ma:displayName="Content Type"/>
        <xsd:element ref="dc:title" minOccurs="0" maxOccurs="1" ma:index="3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36935632-3F3C-4733-BFA8-3A1A8832BF82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1E93443F-7943-4D00-BF21-19735B234E5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33d736f1-8ef3-4459-ba66-4f29429d36af"/>
    <ds:schemaRef ds:uri="cc61dd7b-38a5-40a4-801f-6c94be04bd0d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Metadata/LabelInfo.xml><?xml version="1.0" encoding="utf-8"?>
<clbl:labelList xmlns:clbl="http://schemas.microsoft.com/office/2020/mipLabelMetadata">
  <clbl:label id="{75c9361e-11db-4cdb-bb28-a56c50666d3c}" enabled="1" method="Privileged" siteId="{2c518df7-6644-41f8-8350-3f75e61362ac}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otalTime>311</TotalTime>
  <Words>13</Words>
  <Application>Microsoft Macintosh PowerPoint</Application>
  <PresentationFormat>Widescreen</PresentationFormat>
  <Paragraphs>3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Aptos</vt:lpstr>
      <vt:lpstr>Aptos Display</vt:lpstr>
      <vt:lpstr>Arial</vt:lpstr>
      <vt:lpstr>Recoleta SemiBold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Verstaen, Davy</dc:creator>
  <cp:lastModifiedBy>Verstaen, Davy</cp:lastModifiedBy>
  <cp:revision>16</cp:revision>
  <dcterms:created xsi:type="dcterms:W3CDTF">2024-07-04T15:12:26Z</dcterms:created>
  <dcterms:modified xsi:type="dcterms:W3CDTF">2024-08-09T09:26:25Z</dcterms:modified>
</cp:coreProperties>
</file>